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2"/>
  </p:notesMasterIdLst>
  <p:sldIdLst>
    <p:sldId id="261" r:id="rId2"/>
    <p:sldId id="269" r:id="rId3"/>
    <p:sldId id="268" r:id="rId4"/>
    <p:sldId id="272" r:id="rId5"/>
    <p:sldId id="271" r:id="rId6"/>
    <p:sldId id="273" r:id="rId7"/>
    <p:sldId id="274" r:id="rId8"/>
    <p:sldId id="256" r:id="rId9"/>
    <p:sldId id="259" r:id="rId10"/>
    <p:sldId id="260" r:id="rId11"/>
  </p:sldIdLst>
  <p:sldSz cx="12192000" cy="6858000"/>
  <p:notesSz cx="6858000" cy="9144000"/>
  <p:embeddedFontLst>
    <p:embeddedFont>
      <p:font typeface="Abril Fatface" panose="020B0604020202020204" charset="0"/>
      <p:regular r:id="rId13"/>
    </p:embeddedFont>
    <p:embeddedFont>
      <p:font typeface="Aldrich" panose="02000000000000000000" pitchFamily="2" charset="0"/>
      <p:regular r:id="rId14"/>
    </p:embeddedFont>
    <p:embeddedFont>
      <p:font typeface="DM Sans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45" autoAdjust="0"/>
  </p:normalViewPr>
  <p:slideViewPr>
    <p:cSldViewPr snapToGrid="0">
      <p:cViewPr>
        <p:scale>
          <a:sx n="100" d="100"/>
          <a:sy n="100" d="100"/>
        </p:scale>
        <p:origin x="954" y="6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5911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 userDrawn="1">
  <p:cSld name="CUSTOM">
    <p:bg>
      <p:bgPr>
        <a:solidFill>
          <a:schemeClr val="bg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"/>
          <p:cNvSpPr txBox="1">
            <a:spLocks noGrp="1"/>
          </p:cNvSpPr>
          <p:nvPr>
            <p:ph type="title"/>
          </p:nvPr>
        </p:nvSpPr>
        <p:spPr>
          <a:xfrm>
            <a:off x="415600" y="2574580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userDrawn="1">
  <p:cSld name="CUSTOM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286331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10000"/>
                  </a:schemeClr>
                </a:solidFill>
              </a:rPr>
              <a:t>Einführung</a:t>
            </a:r>
          </a:p>
        </p:txBody>
      </p:sp>
      <p:sp>
        <p:nvSpPr>
          <p:cNvPr id="114" name="Google Shape;43;p2">
            <a:extLst>
              <a:ext uri="{FF2B5EF4-FFF2-40B4-BE49-F238E27FC236}">
                <a16:creationId xmlns:a16="http://schemas.microsoft.com/office/drawing/2014/main" id="{F2C91937-60CD-480A-91BD-9E40E0BCB1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1315481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Clr>
                <a:schemeClr val="dk1"/>
              </a:buClr>
              <a:buSzPts val="7000"/>
              <a:buFont typeface="Aldrich"/>
              <a:buNone/>
              <a:defRPr sz="2000" b="1">
                <a:solidFill>
                  <a:schemeClr val="tx2">
                    <a:lumMod val="50000"/>
                  </a:schemeClr>
                </a:solidFill>
                <a:latin typeface="DM Sans"/>
                <a:ea typeface="DM Sans"/>
                <a:cs typeface="DM Sans"/>
              </a:defRPr>
            </a:lvl1pPr>
            <a:lvl2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2pPr>
            <a:lvl3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3pPr>
            <a:lvl4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4pPr>
            <a:lvl5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5pPr>
            <a:lvl6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6pPr>
            <a:lvl7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7pPr>
            <a:lvl8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8pPr>
            <a:lvl9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9pPr>
          </a:lstStyle>
          <a:p>
            <a:pPr lvl="0"/>
            <a:r>
              <a:rPr lang="de-CH" dirty="0"/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EAFBF866-D755-4CDE-A547-C450096335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2771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2344631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Clr>
                <a:schemeClr val="dk1"/>
              </a:buClr>
              <a:buSzPts val="7000"/>
              <a:buFont typeface="Aldrich"/>
              <a:buNone/>
              <a:defRPr sz="2000" b="1">
                <a:solidFill>
                  <a:schemeClr val="tx2">
                    <a:lumMod val="10000"/>
                  </a:schemeClr>
                </a:solidFill>
                <a:latin typeface="DM Sans"/>
                <a:ea typeface="DM Sans"/>
                <a:cs typeface="DM Sans"/>
              </a:defRPr>
            </a:lvl1pPr>
            <a:lvl2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2pPr>
            <a:lvl3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3pPr>
            <a:lvl4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4pPr>
            <a:lvl5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5pPr>
            <a:lvl6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6pPr>
            <a:lvl7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7pPr>
            <a:lvl8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8pPr>
            <a:lvl9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9pPr>
          </a:lstStyle>
          <a:p>
            <a:pPr lvl="0"/>
            <a:r>
              <a:rPr lang="de-CH" dirty="0"/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407F0FDB-5647-4B0A-BD85-F8C0C8CA48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2172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3374609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092A32FD-9C8A-4029-8724-0A0BD4BD00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8161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4401173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14D722C9-FC85-44B7-BD1D-18EEFDD37F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1749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5438137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077A0C26-E78B-434F-8C6E-8AC5543791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4467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>
            <a:spLocks noGrp="1"/>
          </p:cNvSpPr>
          <p:nvPr>
            <p:ph type="body" idx="1"/>
          </p:nvPr>
        </p:nvSpPr>
        <p:spPr>
          <a:xfrm>
            <a:off x="4386975" y="2965625"/>
            <a:ext cx="7389300" cy="207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32" name="Google Shape;132;p6"/>
          <p:cNvSpPr txBox="1">
            <a:spLocks noGrp="1"/>
          </p:cNvSpPr>
          <p:nvPr>
            <p:ph type="title"/>
          </p:nvPr>
        </p:nvSpPr>
        <p:spPr>
          <a:xfrm>
            <a:off x="4386975" y="2041175"/>
            <a:ext cx="7389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52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Text, drinnen, schwarz enthält.&#10;&#10;Automatisch generierte Beschreibung">
            <a:extLst>
              <a:ext uri="{FF2B5EF4-FFF2-40B4-BE49-F238E27FC236}">
                <a16:creationId xmlns:a16="http://schemas.microsoft.com/office/drawing/2014/main" id="{21F2C1E9-EEF5-4C16-9AA9-3169B232B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731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0.5_lambda">
            <a:hlinkClick r:id="" action="ppaction://media"/>
            <a:extLst>
              <a:ext uri="{FF2B5EF4-FFF2-40B4-BE49-F238E27FC236}">
                <a16:creationId xmlns:a16="http://schemas.microsoft.com/office/drawing/2014/main" id="{C18BD1AC-397F-4AB7-8CAE-3724B1D53E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6090" t="12009" r="23488" b="12382"/>
          <a:stretch/>
        </p:blipFill>
        <p:spPr>
          <a:xfrm rot="16200000">
            <a:off x="223916" y="2116527"/>
            <a:ext cx="4616444" cy="3462335"/>
          </a:xfrm>
          <a:prstGeom prst="rect">
            <a:avLst/>
          </a:prstGeom>
        </p:spPr>
      </p:pic>
      <p:pic>
        <p:nvPicPr>
          <p:cNvPr id="11" name="Inhaltsplatzhalter 15">
            <a:extLst>
              <a:ext uri="{FF2B5EF4-FFF2-40B4-BE49-F238E27FC236}">
                <a16:creationId xmlns:a16="http://schemas.microsoft.com/office/drawing/2014/main" id="{24FB5AEA-3728-4436-86BC-9A7BA9924E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4463" y="1579978"/>
            <a:ext cx="3767336" cy="4535433"/>
          </a:xfrm>
          <a:prstGeom prst="rect">
            <a:avLst/>
          </a:prstGeom>
        </p:spPr>
      </p:pic>
      <p:sp>
        <p:nvSpPr>
          <p:cNvPr id="12" name="Google Shape;750;p23">
            <a:extLst>
              <a:ext uri="{FF2B5EF4-FFF2-40B4-BE49-F238E27FC236}">
                <a16:creationId xmlns:a16="http://schemas.microsoft.com/office/drawing/2014/main" id="{1FA703D8-223D-4117-87DF-34688716B2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5677" y="430669"/>
            <a:ext cx="11060645" cy="13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tx2"/>
                </a:solidFill>
              </a:rPr>
              <a:t>Ultraschall Lautsprecher a = </a:t>
            </a:r>
            <a:r>
              <a:rPr lang="el-GR" dirty="0">
                <a:solidFill>
                  <a:schemeClr val="tx2"/>
                </a:solidFill>
              </a:rPr>
              <a:t>λ</a:t>
            </a:r>
            <a:r>
              <a:rPr lang="de-CH" dirty="0">
                <a:solidFill>
                  <a:schemeClr val="tx2"/>
                </a:solidFill>
              </a:rPr>
              <a:t>/2</a:t>
            </a:r>
            <a:endParaRPr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952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6AE669-2358-42BD-B680-9E7037CC4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4763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76EA16-D34F-4A3B-8F04-AADD0819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14009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75605A-13CD-48C0-9298-56AAEBCF8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8583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FA4646-4958-425A-9634-C44868C54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4094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2041C-9529-4125-9C47-1894F58E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5170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E33020-CC15-4784-A489-FF01BAAF4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5551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22"/>
          <p:cNvSpPr/>
          <p:nvPr/>
        </p:nvSpPr>
        <p:spPr>
          <a:xfrm>
            <a:off x="1336750" y="4323400"/>
            <a:ext cx="4374000" cy="635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2"/>
          <p:cNvSpPr txBox="1">
            <a:spLocks noGrp="1"/>
          </p:cNvSpPr>
          <p:nvPr>
            <p:ph type="subTitle" idx="4294967295"/>
          </p:nvPr>
        </p:nvSpPr>
        <p:spPr>
          <a:xfrm>
            <a:off x="1464075" y="4415575"/>
            <a:ext cx="4086300" cy="441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here you can write a subtitle.</a:t>
            </a:r>
            <a:endParaRPr lang="en-US" dirty="0"/>
          </a:p>
        </p:txBody>
      </p:sp>
      <p:sp>
        <p:nvSpPr>
          <p:cNvPr id="744" name="Google Shape;744;p22"/>
          <p:cNvSpPr/>
          <p:nvPr/>
        </p:nvSpPr>
        <p:spPr>
          <a:xfrm>
            <a:off x="1407563" y="2194500"/>
            <a:ext cx="6355101" cy="6283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Here Goes Your</a:t>
            </a:r>
          </a:p>
        </p:txBody>
      </p:sp>
      <p:sp>
        <p:nvSpPr>
          <p:cNvPr id="745" name="Google Shape;745;p22"/>
          <p:cNvSpPr/>
          <p:nvPr/>
        </p:nvSpPr>
        <p:spPr>
          <a:xfrm>
            <a:off x="1407563" y="3138450"/>
            <a:ext cx="9474073" cy="63525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Your Presentation Title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25"/>
          <p:cNvSpPr txBox="1">
            <a:spLocks noGrp="1"/>
          </p:cNvSpPr>
          <p:nvPr>
            <p:ph type="body" idx="1"/>
          </p:nvPr>
        </p:nvSpPr>
        <p:spPr>
          <a:xfrm>
            <a:off x="5241300" y="3202813"/>
            <a:ext cx="5678100" cy="207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 brief introduction of your section here.</a:t>
            </a:r>
            <a:endParaRPr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en"/>
              <a:t>Let’s dive in and get to know some interesting facts about animals!</a:t>
            </a:r>
            <a:endParaRPr/>
          </a:p>
        </p:txBody>
      </p:sp>
      <p:sp>
        <p:nvSpPr>
          <p:cNvPr id="775" name="Google Shape;775;p25"/>
          <p:cNvSpPr txBox="1">
            <a:spLocks noGrp="1"/>
          </p:cNvSpPr>
          <p:nvPr>
            <p:ph type="title"/>
          </p:nvPr>
        </p:nvSpPr>
        <p:spPr>
          <a:xfrm>
            <a:off x="5241300" y="1580088"/>
            <a:ext cx="5235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talk about this first.</a:t>
            </a:r>
            <a:endParaRPr/>
          </a:p>
        </p:txBody>
      </p:sp>
      <p:sp>
        <p:nvSpPr>
          <p:cNvPr id="776" name="Google Shape;776;p25"/>
          <p:cNvSpPr/>
          <p:nvPr/>
        </p:nvSpPr>
        <p:spPr>
          <a:xfrm>
            <a:off x="1272599" y="1845362"/>
            <a:ext cx="3538025" cy="27192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01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desMania · Modern Dark ">
  <a:themeElements>
    <a:clrScheme name="Benutzerdefiniert 4">
      <a:dk1>
        <a:srgbClr val="000000"/>
      </a:dk1>
      <a:lt1>
        <a:srgbClr val="E392FA"/>
      </a:lt1>
      <a:dk2>
        <a:srgbClr val="FFFFFF"/>
      </a:dk2>
      <a:lt2>
        <a:srgbClr val="EEEEEE"/>
      </a:lt2>
      <a:accent1>
        <a:srgbClr val="7546FF"/>
      </a:accent1>
      <a:accent2>
        <a:srgbClr val="75BA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51</Words>
  <Application>Microsoft Office PowerPoint</Application>
  <PresentationFormat>Breitbild</PresentationFormat>
  <Paragraphs>8</Paragraphs>
  <Slides>10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DM Sans</vt:lpstr>
      <vt:lpstr>Arial</vt:lpstr>
      <vt:lpstr>Aldrich</vt:lpstr>
      <vt:lpstr>Abril Fatface</vt:lpstr>
      <vt:lpstr>SlidesMania · Modern Dark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We will talk about this first.</vt:lpstr>
      <vt:lpstr>Ultraschall Lautsprecher a = λ/2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Florian Baumgartner</dc:creator>
  <cp:lastModifiedBy>Florian Baumgartner</cp:lastModifiedBy>
  <cp:revision>10</cp:revision>
  <dcterms:modified xsi:type="dcterms:W3CDTF">2022-06-08T08:11:40Z</dcterms:modified>
</cp:coreProperties>
</file>